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079976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11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971" y="1122363"/>
            <a:ext cx="8099822" cy="2387600"/>
          </a:xfrm>
        </p:spPr>
        <p:txBody>
          <a:bodyPr anchor="b"/>
          <a:lstStyle>
            <a:lvl1pPr algn="ctr">
              <a:defRPr sz="531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602038"/>
            <a:ext cx="8099822" cy="1655762"/>
          </a:xfrm>
        </p:spPr>
        <p:txBody>
          <a:bodyPr/>
          <a:lstStyle>
            <a:lvl1pPr marL="0" indent="0" algn="ctr">
              <a:buNone/>
              <a:defRPr sz="2126"/>
            </a:lvl1pPr>
            <a:lvl2pPr marL="404988" indent="0" algn="ctr">
              <a:buNone/>
              <a:defRPr sz="1772"/>
            </a:lvl2pPr>
            <a:lvl3pPr marL="809976" indent="0" algn="ctr">
              <a:buNone/>
              <a:defRPr sz="1594"/>
            </a:lvl3pPr>
            <a:lvl4pPr marL="1214963" indent="0" algn="ctr">
              <a:buNone/>
              <a:defRPr sz="1417"/>
            </a:lvl4pPr>
            <a:lvl5pPr marL="1619951" indent="0" algn="ctr">
              <a:buNone/>
              <a:defRPr sz="1417"/>
            </a:lvl5pPr>
            <a:lvl6pPr marL="2024939" indent="0" algn="ctr">
              <a:buNone/>
              <a:defRPr sz="1417"/>
            </a:lvl6pPr>
            <a:lvl7pPr marL="2429927" indent="0" algn="ctr">
              <a:buNone/>
              <a:defRPr sz="1417"/>
            </a:lvl7pPr>
            <a:lvl8pPr marL="2834914" indent="0" algn="ctr">
              <a:buNone/>
              <a:defRPr sz="1417"/>
            </a:lvl8pPr>
            <a:lvl9pPr marL="3239902" indent="0" algn="ctr">
              <a:buNone/>
              <a:defRPr sz="141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69256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285434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0" y="365125"/>
            <a:ext cx="2328699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65125"/>
            <a:ext cx="68511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83210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33998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09739"/>
            <a:ext cx="9314796" cy="2852737"/>
          </a:xfrm>
        </p:spPr>
        <p:txBody>
          <a:bodyPr anchor="b"/>
          <a:lstStyle>
            <a:lvl1pPr>
              <a:defRPr sz="531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589464"/>
            <a:ext cx="9314796" cy="1500187"/>
          </a:xfrm>
        </p:spPr>
        <p:txBody>
          <a:bodyPr/>
          <a:lstStyle>
            <a:lvl1pPr marL="0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1pPr>
            <a:lvl2pPr marL="404988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09976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3pPr>
            <a:lvl4pPr marL="1214963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4pPr>
            <a:lvl5pPr marL="1619951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5pPr>
            <a:lvl6pPr marL="2024939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6pPr>
            <a:lvl7pPr marL="242992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7pPr>
            <a:lvl8pPr marL="2834914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8pPr>
            <a:lvl9pPr marL="3239902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985629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825625"/>
            <a:ext cx="458989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825625"/>
            <a:ext cx="4589899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572032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65126"/>
            <a:ext cx="9314796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1" y="1681163"/>
            <a:ext cx="4568806" cy="823912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1" y="2505075"/>
            <a:ext cx="4568806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0" y="1681163"/>
            <a:ext cx="4591306" cy="823912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0" y="2505075"/>
            <a:ext cx="4591306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16543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998243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44918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457200"/>
            <a:ext cx="3483204" cy="1600200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987426"/>
            <a:ext cx="5467380" cy="4873625"/>
          </a:xfrm>
        </p:spPr>
        <p:txBody>
          <a:bodyPr/>
          <a:lstStyle>
            <a:lvl1pPr>
              <a:defRPr sz="2835"/>
            </a:lvl1pPr>
            <a:lvl2pPr>
              <a:defRPr sz="2480"/>
            </a:lvl2pPr>
            <a:lvl3pPr>
              <a:defRPr sz="2126"/>
            </a:lvl3pPr>
            <a:lvl4pPr>
              <a:defRPr sz="1772"/>
            </a:lvl4pPr>
            <a:lvl5pPr>
              <a:defRPr sz="1772"/>
            </a:lvl5pPr>
            <a:lvl6pPr>
              <a:defRPr sz="1772"/>
            </a:lvl6pPr>
            <a:lvl7pPr>
              <a:defRPr sz="1772"/>
            </a:lvl7pPr>
            <a:lvl8pPr>
              <a:defRPr sz="1772"/>
            </a:lvl8pPr>
            <a:lvl9pPr>
              <a:defRPr sz="177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2057400"/>
            <a:ext cx="3483204" cy="3811588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007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1" y="457200"/>
            <a:ext cx="3483204" cy="1600200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987426"/>
            <a:ext cx="5467380" cy="4873625"/>
          </a:xfrm>
        </p:spPr>
        <p:txBody>
          <a:bodyPr anchor="t"/>
          <a:lstStyle>
            <a:lvl1pPr marL="0" indent="0">
              <a:buNone/>
              <a:defRPr sz="2835"/>
            </a:lvl1pPr>
            <a:lvl2pPr marL="404988" indent="0">
              <a:buNone/>
              <a:defRPr sz="2480"/>
            </a:lvl2pPr>
            <a:lvl3pPr marL="809976" indent="0">
              <a:buNone/>
              <a:defRPr sz="2126"/>
            </a:lvl3pPr>
            <a:lvl4pPr marL="1214963" indent="0">
              <a:buNone/>
              <a:defRPr sz="1772"/>
            </a:lvl4pPr>
            <a:lvl5pPr marL="1619951" indent="0">
              <a:buNone/>
              <a:defRPr sz="1772"/>
            </a:lvl5pPr>
            <a:lvl6pPr marL="2024939" indent="0">
              <a:buNone/>
              <a:defRPr sz="1772"/>
            </a:lvl6pPr>
            <a:lvl7pPr marL="2429927" indent="0">
              <a:buNone/>
              <a:defRPr sz="1772"/>
            </a:lvl7pPr>
            <a:lvl8pPr marL="2834914" indent="0">
              <a:buNone/>
              <a:defRPr sz="1772"/>
            </a:lvl8pPr>
            <a:lvl9pPr marL="3239902" indent="0">
              <a:buNone/>
              <a:defRPr sz="177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1" y="2057400"/>
            <a:ext cx="3483204" cy="3811588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326809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65126"/>
            <a:ext cx="93147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825625"/>
            <a:ext cx="93147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356351"/>
            <a:ext cx="24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37A1D-F301-314C-8703-5508B0FE5150}" type="datetimeFigureOut">
              <a:rPr lang="en-BD" smtClean="0"/>
              <a:t>12/6/22</a:t>
            </a:fld>
            <a:endParaRPr lang="en-B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356351"/>
            <a:ext cx="364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356351"/>
            <a:ext cx="24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BC1BA-9BB8-0E46-BEF0-9E5B725FCD75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1778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09976" rtl="0" eaLnBrk="1" latinLnBrk="0" hangingPunct="1">
        <a:lnSpc>
          <a:spcPct val="90000"/>
        </a:lnSpc>
        <a:spcBef>
          <a:spcPct val="0"/>
        </a:spcBef>
        <a:buNone/>
        <a:defRPr sz="3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494" indent="-202494" algn="l" defTabSz="809976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07482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12469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417457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822445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227433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632420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3037408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442396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1pPr>
      <a:lvl2pPr marL="404988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2pPr>
      <a:lvl3pPr marL="809976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14963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619951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024939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429927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2834914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239902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7A67E-D297-7D42-89E1-FB57129895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A1CC6-F86A-6B42-9113-3DE853477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3672C-5EEF-1148-AD84-F52DC9339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074"/>
            <a:ext cx="10799763" cy="67498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EF218A-847B-E843-9599-4164AF71E6C3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1172356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09F0B-4A58-7345-86DB-B165F4404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F3FB46-23CC-D841-AB00-C876EAB95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759824" cy="672489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895C1A-06AC-2643-88F4-20A31DEFC1B2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5</a:t>
            </a:r>
          </a:p>
        </p:txBody>
      </p:sp>
    </p:spTree>
    <p:extLst>
      <p:ext uri="{BB962C8B-B14F-4D97-AF65-F5344CB8AC3E}">
        <p14:creationId xmlns:p14="http://schemas.microsoft.com/office/powerpoint/2010/main" val="4277646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3619B-C387-DA4B-A0B2-26C4E7085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2456D6-746C-534C-B566-182105819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B5D21A-8B32-CA44-B779-2B2A571A79C0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5</a:t>
            </a:r>
          </a:p>
        </p:txBody>
      </p:sp>
    </p:spTree>
    <p:extLst>
      <p:ext uri="{BB962C8B-B14F-4D97-AF65-F5344CB8AC3E}">
        <p14:creationId xmlns:p14="http://schemas.microsoft.com/office/powerpoint/2010/main" val="806001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3B06-0ECC-C34E-9B87-FF45975BF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8FEB6C-51E6-C740-A0A9-9B747EB04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796864" cy="67480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98ACF5-C9B3-6044-B92C-1ED6AD3E1BED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6</a:t>
            </a:r>
          </a:p>
        </p:txBody>
      </p:sp>
    </p:spTree>
    <p:extLst>
      <p:ext uri="{BB962C8B-B14F-4D97-AF65-F5344CB8AC3E}">
        <p14:creationId xmlns:p14="http://schemas.microsoft.com/office/powerpoint/2010/main" val="3382495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3B80B-B0F1-E74A-A52D-D38B1F642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1F18A3-2C0A-4441-8478-35DA23B5F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796864" cy="67480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CF5480-9056-5E44-A287-BA8B333F1532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7</a:t>
            </a:r>
          </a:p>
        </p:txBody>
      </p:sp>
    </p:spTree>
    <p:extLst>
      <p:ext uri="{BB962C8B-B14F-4D97-AF65-F5344CB8AC3E}">
        <p14:creationId xmlns:p14="http://schemas.microsoft.com/office/powerpoint/2010/main" val="2683350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18F0-9A29-C748-87B9-48EFAFAC6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2C2FA3-DB93-7D49-ABD0-7201BE5C2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494E48-7079-154E-B985-EE5ED7718FA7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8</a:t>
            </a:r>
          </a:p>
        </p:txBody>
      </p:sp>
    </p:spTree>
    <p:extLst>
      <p:ext uri="{BB962C8B-B14F-4D97-AF65-F5344CB8AC3E}">
        <p14:creationId xmlns:p14="http://schemas.microsoft.com/office/powerpoint/2010/main" val="154214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87EA-F1A3-5943-BE0A-3E4943497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A62F98-F7F7-8843-A3B1-234788A7C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3406"/>
            <a:ext cx="10810752" cy="675672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29C6DA-66B8-5042-A50F-D03705EE5AD9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9</a:t>
            </a:r>
          </a:p>
        </p:txBody>
      </p:sp>
    </p:spTree>
    <p:extLst>
      <p:ext uri="{BB962C8B-B14F-4D97-AF65-F5344CB8AC3E}">
        <p14:creationId xmlns:p14="http://schemas.microsoft.com/office/powerpoint/2010/main" val="3637005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C7649-A501-6A4D-8002-BAA0F6948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88530B-2C11-9147-9A4B-F970B099D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380C4A-A97B-2D4E-A1AA-C51F57306BD3}"/>
              </a:ext>
            </a:extLst>
          </p:cNvPr>
          <p:cNvSpPr txBox="1"/>
          <p:nvPr/>
        </p:nvSpPr>
        <p:spPr>
          <a:xfrm>
            <a:off x="9311278" y="6279012"/>
            <a:ext cx="148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10</a:t>
            </a:r>
          </a:p>
        </p:txBody>
      </p:sp>
    </p:spTree>
    <p:extLst>
      <p:ext uri="{BB962C8B-B14F-4D97-AF65-F5344CB8AC3E}">
        <p14:creationId xmlns:p14="http://schemas.microsoft.com/office/powerpoint/2010/main" val="1720630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B643-EEC4-934F-98ED-2C2C46877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02DF41-5CB6-4540-A3A3-9136B61CE9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12DA5-B903-3049-A792-616D06BB4C6C}"/>
              </a:ext>
            </a:extLst>
          </p:cNvPr>
          <p:cNvSpPr txBox="1"/>
          <p:nvPr/>
        </p:nvSpPr>
        <p:spPr>
          <a:xfrm>
            <a:off x="9311278" y="6279012"/>
            <a:ext cx="148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10</a:t>
            </a:r>
          </a:p>
        </p:txBody>
      </p:sp>
    </p:spTree>
    <p:extLst>
      <p:ext uri="{BB962C8B-B14F-4D97-AF65-F5344CB8AC3E}">
        <p14:creationId xmlns:p14="http://schemas.microsoft.com/office/powerpoint/2010/main" val="232426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913E1-26E4-8645-928D-8AA3C23D5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D090B2-97C9-D049-A3D6-354D31BAD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86FD6B-4409-6749-964C-F3B13BB4F2F9}"/>
              </a:ext>
            </a:extLst>
          </p:cNvPr>
          <p:cNvSpPr txBox="1"/>
          <p:nvPr/>
        </p:nvSpPr>
        <p:spPr>
          <a:xfrm>
            <a:off x="9311278" y="6279012"/>
            <a:ext cx="148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11</a:t>
            </a:r>
          </a:p>
        </p:txBody>
      </p:sp>
    </p:spTree>
    <p:extLst>
      <p:ext uri="{BB962C8B-B14F-4D97-AF65-F5344CB8AC3E}">
        <p14:creationId xmlns:p14="http://schemas.microsoft.com/office/powerpoint/2010/main" val="3275984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8C22-650E-F340-ADDC-5E221EF8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C0093E-D5AC-B84E-81C1-0440A47D0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3053"/>
            <a:ext cx="10823914" cy="67649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9CEB2D-408F-354A-AFC3-4781C6591334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559339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9A3AA-DDAF-884C-8A33-57B45B3E1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5C4E3D-5905-A940-B605-BA9DA48BC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796866" cy="67480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ED3B80-23CF-DA4B-ACF0-C30538C44EA4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3351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0EF4D-3AA3-BA42-8459-A46DA4A00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785930-623D-1E4A-AD86-5FEF5C059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815383" cy="67596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12E211-299B-614E-A8FC-34D0DCEEFF9D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2</a:t>
            </a:r>
          </a:p>
        </p:txBody>
      </p:sp>
    </p:spTree>
    <p:extLst>
      <p:ext uri="{BB962C8B-B14F-4D97-AF65-F5344CB8AC3E}">
        <p14:creationId xmlns:p14="http://schemas.microsoft.com/office/powerpoint/2010/main" val="311497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ECDD7-EC87-4A46-8C69-AA142726C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13DFC1-2393-FC40-89FE-2DEC9B429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796864" cy="67480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144074-4BA3-0440-B97F-4A177F330A61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2</a:t>
            </a:r>
          </a:p>
        </p:txBody>
      </p:sp>
    </p:spTree>
    <p:extLst>
      <p:ext uri="{BB962C8B-B14F-4D97-AF65-F5344CB8AC3E}">
        <p14:creationId xmlns:p14="http://schemas.microsoft.com/office/powerpoint/2010/main" val="2713565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D830F-BAB0-2148-AEFD-C0B0BE27D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51C356-7A04-4D4B-AF46-040D6C9F83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815383" cy="67596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441675-A78A-684B-97B4-77567A6F2608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2</a:t>
            </a:r>
          </a:p>
        </p:txBody>
      </p:sp>
    </p:spTree>
    <p:extLst>
      <p:ext uri="{BB962C8B-B14F-4D97-AF65-F5344CB8AC3E}">
        <p14:creationId xmlns:p14="http://schemas.microsoft.com/office/powerpoint/2010/main" val="360394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6E42-53C2-B941-8A0E-7AE8FD414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674DE-3540-A94A-AEB9-C3E612156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799763" cy="67498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DF2B2E-EB1C-4646-921A-F8F42553D641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3</a:t>
            </a:r>
          </a:p>
        </p:txBody>
      </p:sp>
    </p:spTree>
    <p:extLst>
      <p:ext uri="{BB962C8B-B14F-4D97-AF65-F5344CB8AC3E}">
        <p14:creationId xmlns:p14="http://schemas.microsoft.com/office/powerpoint/2010/main" val="208419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AA392-8130-5F42-AD63-20F42D6C3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F4F16A-6834-4549-BB42-596E61C1A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662154" cy="66638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A2FE9-6534-8341-A602-BC09ED77C81F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3</a:t>
            </a:r>
          </a:p>
        </p:txBody>
      </p:sp>
    </p:spTree>
    <p:extLst>
      <p:ext uri="{BB962C8B-B14F-4D97-AF65-F5344CB8AC3E}">
        <p14:creationId xmlns:p14="http://schemas.microsoft.com/office/powerpoint/2010/main" val="159377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F874A-BC6A-BD41-89BD-5F10943B4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D46EC5-CE3A-8B43-A28D-5960F5CA5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815383" cy="67596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8768B7-A861-554F-9971-1B8CD540C940}"/>
              </a:ext>
            </a:extLst>
          </p:cNvPr>
          <p:cNvSpPr txBox="1"/>
          <p:nvPr/>
        </p:nvSpPr>
        <p:spPr>
          <a:xfrm>
            <a:off x="9449793" y="6265188"/>
            <a:ext cx="1280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D" sz="3200" dirty="0">
                <a:solidFill>
                  <a:srgbClr val="FF0000"/>
                </a:solidFill>
              </a:rPr>
              <a:t>Page 4</a:t>
            </a:r>
          </a:p>
        </p:txBody>
      </p:sp>
    </p:spTree>
    <p:extLst>
      <p:ext uri="{BB962C8B-B14F-4D97-AF65-F5344CB8AC3E}">
        <p14:creationId xmlns:p14="http://schemas.microsoft.com/office/powerpoint/2010/main" val="1806239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36</Words>
  <Application>Microsoft Macintosh PowerPoint</Application>
  <PresentationFormat>Custom</PresentationFormat>
  <Paragraphs>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Shuvobroto Biswas</dc:creator>
  <cp:lastModifiedBy>Shuvobroto Biswas</cp:lastModifiedBy>
  <cp:revision>1</cp:revision>
  <dcterms:created xsi:type="dcterms:W3CDTF">2022-06-11T22:55:45Z</dcterms:created>
  <dcterms:modified xsi:type="dcterms:W3CDTF">2022-06-11T23:11:20Z</dcterms:modified>
</cp:coreProperties>
</file>

<file path=docProps/thumbnail.jpeg>
</file>